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6"/>
  </p:notesMasterIdLst>
  <p:sldIdLst>
    <p:sldId id="279" r:id="rId2"/>
    <p:sldId id="325" r:id="rId3"/>
    <p:sldId id="326" r:id="rId4"/>
    <p:sldId id="327" r:id="rId5"/>
  </p:sldIdLst>
  <p:sldSz cx="12192000" cy="6858000"/>
  <p:notesSz cx="6858000" cy="91440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5230"/>
  </p:normalViewPr>
  <p:slideViewPr>
    <p:cSldViewPr snapToGrid="0" snapToObjects="1">
      <p:cViewPr varScale="1">
        <p:scale>
          <a:sx n="91" d="100"/>
          <a:sy n="91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D9975-6CE2-AB42-B42F-160923D9C02E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0154-6BE1-7742-8A92-9A946BB890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A0154-6BE1-7742-8A92-9A946BB8903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5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1" y="1730599"/>
            <a:ext cx="6093103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rgbClr val="00008F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rgbClr val="00008F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rgbClr val="00008F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DE6AB186-17DB-4B7A-A4D3-2F0B3DC0B7B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23CB780-194F-4277-A52A-199109D836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_Clients\PPT\cdg-ppt\docs-client\axa_logo_open_white_rgb.emf">
            <a:extLst>
              <a:ext uri="{FF2B5EF4-FFF2-40B4-BE49-F238E27FC236}">
                <a16:creationId xmlns:a16="http://schemas.microsoft.com/office/drawing/2014/main" id="{CDB706F7-BAD3-434B-A7CB-1918CF558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35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4416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02733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8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4417267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8304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205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18785" y="1971699"/>
            <a:ext cx="4342903" cy="2914604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13269" y="1971700"/>
            <a:ext cx="5780617" cy="2914603"/>
          </a:xfrm>
          <a:prstGeom prst="rect">
            <a:avLst/>
          </a:prstGeom>
        </p:spPr>
        <p:txBody>
          <a:bodyPr lIns="0" tIns="0" rIns="0" bIns="0" anchor="ctr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/>
        </p:nvGrpSpPr>
        <p:grpSpPr>
          <a:xfrm>
            <a:off x="5769231" y="2931692"/>
            <a:ext cx="991460" cy="990384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F0FF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25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pic>
        <p:nvPicPr>
          <p:cNvPr id="9" name="Logo AXA" descr="\\Mac\AllFiles\Volumes\DOSSIERS EN COURS\17_1098 AXA_Creation_gabarits\elements\png\new_logo_axa_rgb.png">
            <a:extLst>
              <a:ext uri="{FF2B5EF4-FFF2-40B4-BE49-F238E27FC236}">
                <a16:creationId xmlns:a16="http://schemas.microsoft.com/office/drawing/2014/main" id="{8F1B2C8E-0455-44EB-A599-EA08A764B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7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41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chemeClr val="bg1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9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F0FF9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7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316226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83124" y="1829804"/>
            <a:ext cx="7680000" cy="3840000"/>
          </a:xfrm>
          <a:prstGeom prst="rect">
            <a:avLst/>
          </a:prstGeom>
        </p:spPr>
        <p:txBody>
          <a:bodyPr lIns="0" tIns="0" rIns="0" bIns="0"/>
          <a:lstStyle>
            <a:lvl1pPr marL="1079473" indent="-1079473">
              <a:buClr>
                <a:schemeClr val="tx2"/>
              </a:buClr>
              <a:buFont typeface="+mj-lt"/>
              <a:buAutoNum type="arabicPeriod"/>
              <a:defRPr sz="2133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9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AEC6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AEC6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8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640541"/>
            <a:ext cx="1176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312000" y="2352675"/>
            <a:ext cx="11760000" cy="333375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2000" y="1926293"/>
            <a:ext cx="1176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3884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4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093884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marR="0" indent="0" algn="ctr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14847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14847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14847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9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31199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614847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614847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614847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43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43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43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061823" y="2519365"/>
            <a:ext cx="5812367" cy="3494087"/>
          </a:xfrm>
          <a:prstGeom prst="rect">
            <a:avLst/>
          </a:prstGeom>
        </p:spPr>
        <p:txBody>
          <a:bodyPr lIns="0" tIns="0" rIns="0" bIns="0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11262" y="6483880"/>
            <a:ext cx="824796" cy="332848"/>
          </a:xfrm>
          <a:prstGeom prst="rect">
            <a:avLst/>
          </a:prstGeom>
        </p:spPr>
        <p:txBody>
          <a:bodyPr vert="horz" lIns="108837" tIns="54419" rIns="108837" bIns="54419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1088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1088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67005" y="6541947"/>
            <a:ext cx="2954020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067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fld id="{D6FDF974-BA1E-6A44-B586-5886AD64D27D}" type="datetimeFigureOut">
              <a:rPr lang="fr-FR" smtClean="0"/>
              <a:t>10/08/2020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435943" y="6541947"/>
            <a:ext cx="3299883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067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9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0" r:id="rId13"/>
    <p:sldLayoutId id="2147483661" r:id="rId14"/>
  </p:sldLayoutIdLst>
  <p:txStyles>
    <p:titleStyle>
      <a:lvl1pPr algn="ctr" defTabSz="1087546" rtl="0" eaLnBrk="1" fontAlgn="base" hangingPunct="1">
        <a:spcBef>
          <a:spcPct val="0"/>
        </a:spcBef>
        <a:spcAft>
          <a:spcPct val="0"/>
        </a:spcAft>
        <a:defRPr sz="53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2pPr>
      <a:lvl3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3pPr>
      <a:lvl4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4pPr>
      <a:lvl5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5pPr>
      <a:lvl6pPr marL="713469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6pPr>
      <a:lvl7pPr marL="142693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7pPr>
      <a:lvl8pPr marL="214040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8pPr>
      <a:lvl9pPr marL="285387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9pPr>
    </p:titleStyle>
    <p:bodyStyle>
      <a:lvl1pPr marL="406282" indent="-406282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81927" indent="-339396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050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02584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596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05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96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87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78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092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5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366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4549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1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273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>
                <a:solidFill>
                  <a:schemeClr val="bg1"/>
                </a:solidFill>
              </a:rPr>
              <a:t>Sums of Smooth Exponentials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56999-EA0F-4E6B-86A4-75B01038E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07/2020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A6D1C-B06A-AB48-8F6D-480144577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FR" dirty="0"/>
              <a:t>Longevity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Maroc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5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23BB-9294-AF47-9FBA-69ECA85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1E85-983F-9845-9CDC-37BA6D2D1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Fit avec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EB91D-64DD-B247-BAF4-AEECD9160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002" y="1501615"/>
            <a:ext cx="2811026" cy="4878260"/>
          </a:xfrm>
        </p:spPr>
        <p:txBody>
          <a:bodyPr/>
          <a:lstStyle/>
          <a:p>
            <a:r>
              <a:rPr lang="fr-FR" sz="1600" dirty="0"/>
              <a:t>Changement de paramètres du fit : </a:t>
            </a:r>
          </a:p>
          <a:p>
            <a:pPr lvl="1"/>
            <a:r>
              <a:rPr lang="el-GR" sz="1400" dirty="0"/>
              <a:t>λ</a:t>
            </a:r>
            <a:r>
              <a:rPr lang="en-GB" sz="1400" baseline="-25000" dirty="0"/>
              <a:t>senescent</a:t>
            </a:r>
            <a:r>
              <a:rPr lang="fr-FR" sz="1400" baseline="-25000" dirty="0"/>
              <a:t> </a:t>
            </a:r>
            <a:r>
              <a:rPr lang="fr-FR" sz="1400" dirty="0"/>
              <a:t>= 1 et </a:t>
            </a:r>
            <a:r>
              <a:rPr lang="el-GR" sz="1400" dirty="0"/>
              <a:t>λ</a:t>
            </a:r>
            <a:r>
              <a:rPr lang="en-GB" sz="1400" baseline="-25000" dirty="0"/>
              <a:t>hump</a:t>
            </a:r>
            <a:r>
              <a:rPr lang="fr-FR" sz="1400" dirty="0"/>
              <a:t>= 1 : paramètres de rigidité des composantes,    “quantité de lissage imposée à la composante”. Les paramètres par défaut sont respectivement 10 et 1.</a:t>
            </a:r>
          </a:p>
          <a:p>
            <a:pPr lvl="1"/>
            <a:r>
              <a:rPr lang="fr-FR" sz="1400" dirty="0"/>
              <a:t>X1 = 25. Détermine l’âge à partir duquel les composantes 2 et 3 se croisent.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798F4-4322-B041-A5A3-0F3CBAEE872C}"/>
              </a:ext>
            </a:extLst>
          </p:cNvPr>
          <p:cNvSpPr txBox="1"/>
          <p:nvPr/>
        </p:nvSpPr>
        <p:spPr bwMode="auto">
          <a:xfrm>
            <a:off x="9355016" y="841970"/>
            <a:ext cx="407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7FFF-FC89-9E4D-9EAE-2BA8CC781A20}"/>
              </a:ext>
            </a:extLst>
          </p:cNvPr>
          <p:cNvSpPr txBox="1"/>
          <p:nvPr/>
        </p:nvSpPr>
        <p:spPr bwMode="auto">
          <a:xfrm>
            <a:off x="5781009" y="841971"/>
            <a:ext cx="6299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Female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4E639-2F78-2B4C-A352-616A3E4E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18"/>
          <a:stretch/>
        </p:blipFill>
        <p:spPr>
          <a:xfrm>
            <a:off x="3788439" y="1501615"/>
            <a:ext cx="8091559" cy="4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23BB-9294-AF47-9FBA-69ECA85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1E85-983F-9845-9CDC-37BA6D2D1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Fit avec paramètres : améliorations annuelles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CBDF4-9C03-064A-840F-78BAD194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190" y="1160208"/>
            <a:ext cx="6137617" cy="55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56245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a" id="{70F2637A-F097-44CC-A0C4-F0A50653A946}" vid="{77036BB3-545E-45C6-A63C-86AC9FDE8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axa</Template>
  <TotalTime>2345</TotalTime>
  <Words>151</Words>
  <Application>Microsoft Macintosh PowerPoint</Application>
  <PresentationFormat>Widescreen</PresentationFormat>
  <Paragraphs>19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Open Sans</vt:lpstr>
      <vt:lpstr>Source Sans Pro</vt:lpstr>
      <vt:lpstr>Wingdings</vt:lpstr>
      <vt:lpstr>axa</vt:lpstr>
      <vt:lpstr>Sums of Smooth Exponentials</vt:lpstr>
      <vt:lpstr>PowerPoint Presentation</vt:lpstr>
      <vt:lpstr>Maroc</vt:lpstr>
      <vt:lpstr>Maroc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France</dc:title>
  <dc:creator>Erwan Rahis</dc:creator>
  <cp:lastModifiedBy>Erwan Rahis</cp:lastModifiedBy>
  <cp:revision>32</cp:revision>
  <dcterms:created xsi:type="dcterms:W3CDTF">2020-06-29T13:35:56Z</dcterms:created>
  <dcterms:modified xsi:type="dcterms:W3CDTF">2020-08-11T06:18:15Z</dcterms:modified>
</cp:coreProperties>
</file>